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99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933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65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1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74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02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2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22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75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59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880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3681047-C0BB-43A6-81EE-540362DB3476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A3901EF-8ADA-4BB9-A14C-CB5BC725028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95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65298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еорганизация организации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организации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7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82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Диагностика организации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Сегодня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 для выживания на рынке и сохранения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конкурентоспособности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должны непрерывно развиваться и вносить изменения в свою деятельность.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наиболее общем виде организационное развитие в современной социологии организаций описывается как процесс позитивных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качественных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изменений, затрагивающий способы, средства деятельности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взаимодействия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людей и отражающийся в трансформации организационной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структуры.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Изменения являются частью организационной и управленческой жизни в связи с постоянной динамикой рынка. Они могут быть жизненно необходимы для выживания организации.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понимания того, какие изменения позволят организации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оставаться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конкурентоспособной на рынке, необходима диагностика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актуального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состояния организации. Существует несколько моделей диагностики организации: модель «шести ячеек»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М.Вайсборда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модель «7С» компании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Маккинзи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», модель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–Литвина, модель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Надлера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Ташмена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Реорганизация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представляет собой длительный многоступенчатый процесс. Она проходит в несколько этапов: I этап – осознание необходимости перемен; II этап – формирование нового видения; III этап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институализация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Поскольку реорганизация является процессом психологического «насилия», ее необходимо правильно планировать. Успех зависит от того, насколько структурирован процесс реорганизации и учтен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психологический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фактор.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Реорганизация всегда сопряжена с сопротивлением, независимо от того, какие инновации вводятся. Сопротивление возникает и на уровне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системы, и на личностном уровне (сопротивление персона-ла). В связи с этим необходимо сопровождать процесс реорганизации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специальными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психологическими технологиями.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0117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0"/>
            <a:ext cx="1219200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Диагностика организации </a:t>
            </a:r>
            <a:endParaRPr lang="ru-RU" sz="19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Современная экономическая ситуация очень динамична и агрессивна по отношению не только к мелким, но и крупным организациям. Не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</a:t>
            </a:r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держав конкуренции, ежемесячно закрываются сотни тысяч организаций, но столько же, если не больше, и открываются вновь. Для того чтобы организация выдержала конкуренцию, необходима постоянная работа по совершенствованию ее ключевых элементов. </a:t>
            </a:r>
          </a:p>
          <a:p>
            <a:r>
              <a:rPr lang="ru-RU" sz="1900" b="1" i="0" u="none" strike="noStrike" baseline="0" dirty="0" smtClean="0">
                <a:latin typeface="Times New Roman" panose="02020603050405020304" pitchFamily="18" charset="0"/>
              </a:rPr>
              <a:t>Выделяют две основные задачи, которые ставит перед собой любая организация: </a:t>
            </a:r>
          </a:p>
          <a:p>
            <a:r>
              <a:rPr lang="ru-RU" sz="1900" b="0" i="1" u="none" strike="noStrike" baseline="0" dirty="0" smtClean="0">
                <a:latin typeface="Times New Roman" panose="02020603050405020304" pitchFamily="18" charset="0"/>
              </a:rPr>
              <a:t>1) адаптация и выживание в среде; </a:t>
            </a:r>
          </a:p>
          <a:p>
            <a:r>
              <a:rPr lang="ru-RU" sz="1900" b="0" i="1" u="none" strike="noStrike" baseline="0" dirty="0" smtClean="0">
                <a:latin typeface="Times New Roman" panose="02020603050405020304" pitchFamily="18" charset="0"/>
              </a:rPr>
              <a:t>2) внутренняя интеграция. </a:t>
            </a:r>
          </a:p>
          <a:p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Для определения круга проблем, стоящих перед организацией, выявления слабых сторон и зоны роста, а также конкурентных преимуществ, делающих организацию успешной на рынке труда, необходимо систематически проводить диагностику организации. </a:t>
            </a:r>
          </a:p>
          <a:p>
            <a:r>
              <a:rPr lang="ru-RU" sz="1900" b="1" i="0" u="none" strike="noStrike" baseline="0" dirty="0" smtClean="0">
                <a:latin typeface="Times New Roman" panose="02020603050405020304" pitchFamily="18" charset="0"/>
              </a:rPr>
              <a:t>В процессе диагностики следует найти ответы на вопросы: </a:t>
            </a:r>
          </a:p>
          <a:p>
            <a:r>
              <a:rPr lang="ru-RU" sz="1900" b="0" i="1" u="none" strike="noStrike" baseline="0" dirty="0" smtClean="0">
                <a:latin typeface="Times New Roman" panose="02020603050405020304" pitchFamily="18" charset="0"/>
              </a:rPr>
              <a:t>1. Какие изменения необходимы организации (отделу, подразделению), чтобы сделать работу более эффективной? </a:t>
            </a:r>
          </a:p>
          <a:p>
            <a:r>
              <a:rPr lang="ru-RU" sz="1900" b="0" i="1" u="none" strike="noStrike" baseline="0" dirty="0" smtClean="0">
                <a:latin typeface="Times New Roman" panose="02020603050405020304" pitchFamily="18" charset="0"/>
              </a:rPr>
              <a:t>2. Какие виды изменений необходимо осуществить, чтобы решить конкретную проблему? </a:t>
            </a:r>
          </a:p>
          <a:p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Внутри организации существуют четыре взаимосвязанных компонента (внутренние элементы): задачи, структуры и системы организации, ее культура и люди, которые в ней работают. </a:t>
            </a:r>
          </a:p>
          <a:p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Важнейшей характеристикой эффективной организационной диагностики является ее </a:t>
            </a:r>
            <a:r>
              <a:rPr lang="ru-RU" sz="1900" b="0" i="1" u="none" strike="noStrike" baseline="0" dirty="0" smtClean="0">
                <a:latin typeface="Times New Roman" panose="02020603050405020304" pitchFamily="18" charset="0"/>
              </a:rPr>
              <a:t>системность</a:t>
            </a:r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, которая предполагает взаимосвязанность полученной информации и ее относительную полноту. Для обеспечения системности необходимо использовать модели организации, которые по определению строятся если не для ее исчерпывающего описания, то во всяком случае для отображения всех основных аспектов и характеристик ее деятельности. </a:t>
            </a:r>
          </a:p>
          <a:p>
            <a:r>
              <a:rPr lang="ru-RU" sz="1900" b="0" i="0" u="none" strike="noStrike" baseline="0" dirty="0" smtClean="0">
                <a:latin typeface="Times New Roman" panose="02020603050405020304" pitchFamily="18" charset="0"/>
              </a:rPr>
              <a:t>Рассмотрим несколько таких моделей. 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058157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Модель «шести ячеек» М.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Вайсборда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Эта модель основана на идее об организации как открытой системе и принципе равнозначности 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взаимосвязанности ячеек.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«Сканирование» ячеек, по мнению М.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Вайсборда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дает возможность прояснить все важные аспекты деятельности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Вайсборд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выделяет в организации шесть блоков организационных переменных: цели, структуру, вознаграждения, вспомогательные механизмы, взаимоотношения 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лидерство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Их он изобразил в виде ячеек в круге (как на экране радара).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каждого блока необходимо диагностировать как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формальную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так и неформальную системы организации. Формальная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система: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Каким бизнесом мы занимаемся?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Лидерство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Кто-нибудь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удерживает ячейки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равновесии?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Структура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мы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распределяем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работу?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Вознаграждение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Привлекательно ли выполнение всех необходимых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заданий?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Взаимоотношения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Как мы управляем конфликтами между людьми?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Вспомогательные механизмы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Имеются ли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адекватные методы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координации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64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29" y="0"/>
            <a:ext cx="1195089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Внешняя среда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отвечает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вопрос «Как это должно быть?», а неформальная показывает сам процесс работы.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Каждый из блоков позволяет решить ключевые диагностические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задачи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 блок «Цели» – прояснить цели организации и согласие (и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поддержка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относительно целей организации;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 блок «Структура» – установить, есть ли адекватность между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организационной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целью и структурой, построенной, чтобы обслуживать эту цель;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 блок «Взаимоотношения» – определить, кто и с кем должен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работать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; какие технологии должны использоваться (в рамках формальной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системы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); каковы качество отношений, методы управления конфликтами (в рамках неформальной системы);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 блок «Вознаграждения» – выявить, определены ли задачи,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решение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которых нужно стимулировать; что конкретно поощряется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материально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и психологически (формально); что по ощущению людей поощряется и наказывается (неформальная система поощрений и наказаний);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 блок «Лидерство» – установить степень, с которой лидеры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определяют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цели; воплощают их в программы, сохраняют целостность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организации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поддерживают порядок (управляют конфликтами);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 блок «Вспомогательные механизмы» – определить качество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работы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механизмов (процедуры; технологии; системы планирования; контроля; бюджет, отчеты; информация и т.д.) путем отслеживания основного техно-логического процесса и выявления узких мест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Ключевыми аспектами данной модели диагностики организации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являются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наличие и величина разрыва (расхождения) между формальной и неформальной структурами организации по каждому из выделенных пара-метров (определение соответствия индивида и организации), а также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-пень несоответствия между тем, что есть, и тем, что должно быть (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соответствия между организацией и внешним окружением).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Диагностическую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модель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М.Вайсборда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рекомендуется использовать при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дефици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-те времени, а также в организациях с несложной структурой.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19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7826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Модель «7С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Была разработана для анализа конкурентных преимуществ компании. Модель не включает в явном виде внешнюю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среду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 в целом ориентирована на внутренние механизмы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функционирования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компании. При сравнении этой модель с моделью М.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Вайсборда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 становится очевидной зависимость модели от задачи, которую ставит автор в отношении ее использования. </a:t>
            </a:r>
          </a:p>
          <a:p>
            <a:pPr algn="just"/>
            <a:r>
              <a:rPr lang="ru-RU" b="1" i="0" u="none" strike="noStrike" baseline="0" dirty="0" smtClean="0">
                <a:latin typeface="Times New Roman" panose="02020603050405020304" pitchFamily="18" charset="0"/>
              </a:rPr>
              <a:t>Модель </a:t>
            </a:r>
            <a:r>
              <a:rPr lang="ru-RU" b="1" i="0" u="none" strike="noStrike" baseline="0" dirty="0" err="1" smtClean="0">
                <a:latin typeface="Times New Roman" panose="02020603050405020304" pitchFamily="18" charset="0"/>
              </a:rPr>
              <a:t>Берка</a:t>
            </a:r>
            <a:r>
              <a:rPr lang="ru-RU" b="1" i="0" u="none" strike="noStrike" baseline="0" dirty="0" smtClean="0">
                <a:latin typeface="Times New Roman" panose="02020603050405020304" pitchFamily="18" charset="0"/>
              </a:rPr>
              <a:t>–Литвина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. Эта модель в наибольшей степени соответствует подходу к организации как к открытой системе, поскольку внешняя среда в ней является частью общей модели компании. Еще одно отличие этой модели состоит в том, что она исходно иерархична. Четыре верхние ячейки – внешняя среда, миссия и стратегия, лидерство и культура – являются основными элементами модели. Подчеркнем, что по замыслу разработчиков модель предназначалась для анализа процесса организационных изменений.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Практика применения рассмотренных моделей в организационном консультировании показывает, что в разных случаях целесообразно использование разных моделей. Например, при диагностике небольших и простых по структуре компаний прекрасно работает модель М.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Вайсборда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, в то время как при изучении больших и сложных организаций более эффективной оказывается модель </a:t>
            </a:r>
            <a:r>
              <a:rPr lang="ru-RU" b="0" i="0" u="none" strike="noStrike" baseline="0" dirty="0" err="1" smtClean="0">
                <a:latin typeface="Times New Roman" panose="02020603050405020304" pitchFamily="18" charset="0"/>
              </a:rPr>
              <a:t>Берка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–Литвина.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применение трех вышерассмотренных моделей организации дает возможность получить «мгновенную фотографию» компании и не позволяет, строго говоря, отразить динамику ее развития во времени. Для того чтобы понять текущее состояние организации и описать желаемое состояние в будущем, целесообразно использовать модель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Надлера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Ташмена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этой моделью внутри организации существуют че-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взаимосвязанных компонента (внутренние элементы): задачи, структуры и системы организации, ее культура и люди, которые в ней работают.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являются важнейшей частью организации, определяют виды работ, которые необходимо осуществить, и характеристики 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выполне-ния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количество и качество услуг или товаров, которые производит организация.</a:t>
            </a:r>
          </a:p>
        </p:txBody>
      </p:sp>
    </p:spTree>
    <p:extLst>
      <p:ext uri="{BB962C8B-B14F-4D97-AF65-F5344CB8AC3E}">
        <p14:creationId xmlns:p14="http://schemas.microsoft.com/office/powerpoint/2010/main" val="1008644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структуры и системы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в себя формальные организационные механизмы, такие как линии подотчетности, информационные системы, механизмы мониторинга и контроля, должностные инструкции, формальные системы оплаты и вознаграждений, системы со-вещаний, производственная политика и т.д. Несмотря на то, что эти характеристики организации достаточно легко описать, они быстро устаревают, поскольку не успевают реагировать на изменяющееся окружение.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культура представляет собой ценности, ритуалы источники власти, приверженности, нормы, неформальные взаимоотношения, которые влияют на всю деятельность.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привносят свои разнообразные навыки, знания и опыт, различные личностные качества, ценности, отношения и поведение. В период быстрых изменений основной причиной, вызывающей стресс, является стремление привести индивидуальные потребности в соответствие с формальными и неформальными структурами и системами организации, а также с ее культурой.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оставшихся элемента модели диагностики – это: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разделяемое видение, создание образа усовершенствованного будущего организации (являются целью организации, на достижение которой направляется ее энергия);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лидерство (осуществляется человеком или людьми, которые направляют организацию на путь изменений, чтобы добиться выполнения целей в соответствии с разделяемым видением).</a:t>
            </a:r>
          </a:p>
        </p:txBody>
      </p:sp>
    </p:spTree>
    <p:extLst>
      <p:ext uri="{BB962C8B-B14F-4D97-AF65-F5344CB8AC3E}">
        <p14:creationId xmlns:p14="http://schemas.microsoft.com/office/powerpoint/2010/main" val="2457412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646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Используя табл.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можно описать текущее состояние организации и желаемое состояние в будущем по модели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Надлера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Ташмена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r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Таблица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823826"/>
              </p:ext>
            </p:extLst>
          </p:nvPr>
        </p:nvGraphicFramePr>
        <p:xfrm>
          <a:off x="177422" y="923330"/>
          <a:ext cx="11764368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1456"/>
                <a:gridCol w="3921456"/>
                <a:gridCol w="39214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Внутренние элементы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Текущее состояние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Желаемое состояние в будущем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структуры</a:t>
                      </a:r>
                    </a:p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системы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Организационная культура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0084" y="3428833"/>
            <a:ext cx="119645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может происходить на любом (или на всех) из следую-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уровней: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индивидуума;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команды;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структурного подразделения;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Требуемое время и сложность осуществления любого изменения на-прямую связаны с уровнем изменения.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Проанализировав отношение к изменению, можно определить, на-сколько эффективно управление изнутри.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07559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</TotalTime>
  <Words>1482</Words>
  <Application>Microsoft Office PowerPoint</Application>
  <PresentationFormat>Широкоэкранный</PresentationFormat>
  <Paragraphs>78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Bookman Old Style</vt:lpstr>
      <vt:lpstr>Calibri</vt:lpstr>
      <vt:lpstr>Calibri Light</vt:lpstr>
      <vt:lpstr>Times New Roman</vt:lpstr>
      <vt:lpstr>Ретро</vt:lpstr>
      <vt:lpstr>Реорганизация организации Диагностика организации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организации </dc:title>
  <dc:creator>usewr</dc:creator>
  <cp:lastModifiedBy>usewr</cp:lastModifiedBy>
  <cp:revision>6</cp:revision>
  <dcterms:created xsi:type="dcterms:W3CDTF">2020-10-05T17:55:20Z</dcterms:created>
  <dcterms:modified xsi:type="dcterms:W3CDTF">2020-10-05T19:10:20Z</dcterms:modified>
</cp:coreProperties>
</file>